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9" r:id="rId72"/>
    <p:sldId id="326" r:id="rId73"/>
    <p:sldId id="327" r:id="rId74"/>
    <p:sldId id="328" r:id="rId75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7B97-1CF1-4711-B54A-E89D08762DB6}" type="datetimeFigureOut">
              <a:rPr lang="de-DE" smtClean="0"/>
              <a:pPr/>
              <a:t>06.01.2021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F679-8A27-4812-B87B-A93EE15223C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3665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07B97-1CF1-4711-B54A-E89D08762DB6}" type="datetimeFigureOut">
              <a:rPr lang="de-DE" smtClean="0"/>
              <a:pPr/>
              <a:t>06.01.2021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8F679-8A27-4812-B87B-A93EE15223C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743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86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PYRO-SAFE</a:t>
            </a:r>
            <a:r>
              <a:rPr lang="de-DE" sz="2800" baseline="30000" smtClean="0">
                <a:latin typeface="Arial Narrow" panose="020B0606020202030204" pitchFamily="34" charset="0"/>
              </a:rPr>
              <a:t> ®</a:t>
            </a:r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 Fire Protection Products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84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PYRO-SAFE</a:t>
            </a:r>
            <a:r>
              <a:rPr lang="de-DE" sz="2800" baseline="30000" smtClean="0">
                <a:latin typeface="Arial Narrow" panose="020B0606020202030204" pitchFamily="34" charset="0"/>
              </a:rPr>
              <a:t> ®</a:t>
            </a:r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 Fire Protection Products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3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PYRO-SAFE</a:t>
            </a:r>
            <a:r>
              <a:rPr lang="de-DE" sz="2800" baseline="30000" smtClean="0">
                <a:latin typeface="Arial Narrow" panose="020B0606020202030204" pitchFamily="34" charset="0"/>
              </a:rPr>
              <a:t> ®</a:t>
            </a:r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 Fire Protection Products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26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svt fire penetration seal systems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25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svt fire penetration seal systems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88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svt PYRO-SAFE</a:t>
            </a:r>
            <a:r>
              <a:rPr lang="de-DE" sz="2800" baseline="30000" smtClean="0">
                <a:latin typeface="Arial Narrow" panose="020B0606020202030204" pitchFamily="34" charset="0"/>
              </a:rPr>
              <a:t> ®</a:t>
            </a:r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 CT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6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svt PYRO-SAFE</a:t>
            </a:r>
            <a:r>
              <a:rPr lang="de-DE" sz="2800" baseline="30000" smtClean="0">
                <a:latin typeface="Arial Narrow" panose="020B0606020202030204" pitchFamily="34" charset="0"/>
              </a:rPr>
              <a:t> ®</a:t>
            </a:r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 CT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39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</a:rPr>
              <a:t>svt PYRO-SAFE</a:t>
            </a:r>
            <a:r>
              <a:rPr lang="de-DE" sz="2800" baseline="30000" smtClean="0">
                <a:latin typeface="Arial Narrow" panose="020B0606020202030204" pitchFamily="34" charset="0"/>
              </a:rPr>
              <a:t> ®</a:t>
            </a:r>
            <a:r>
              <a:rPr lang="de-DE" sz="2800" smtClean="0">
                <a:latin typeface="Arial Narrow" panose="020B0606020202030204" pitchFamily="34" charset="0"/>
              </a:rPr>
              <a:t> CT – Fire Test</a:t>
            </a:r>
            <a:endParaRPr lang="de-DE" sz="2800" dirty="0">
              <a:latin typeface="Arial Narrow" panose="020B0606020202030204" pitchFamily="34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07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</a:rPr>
              <a:t>svt PYRO-SAFE</a:t>
            </a:r>
            <a:r>
              <a:rPr lang="de-DE" sz="2800" baseline="30000" smtClean="0">
                <a:latin typeface="Arial Narrow" panose="020B0606020202030204" pitchFamily="34" charset="0"/>
              </a:rPr>
              <a:t> ®</a:t>
            </a:r>
            <a:r>
              <a:rPr lang="de-DE" sz="2800" smtClean="0">
                <a:latin typeface="Arial Narrow" panose="020B0606020202030204" pitchFamily="34" charset="0"/>
              </a:rPr>
              <a:t> CT – Fire Test</a:t>
            </a:r>
            <a:endParaRPr lang="de-DE" sz="2800" dirty="0">
              <a:latin typeface="Arial Narrow" panose="020B0606020202030204" pitchFamily="34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96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</a:rPr>
              <a:t>svt PYRO-SAFE</a:t>
            </a:r>
            <a:r>
              <a:rPr lang="de-DE" sz="2800" baseline="30000" smtClean="0">
                <a:latin typeface="Arial Narrow" panose="020B0606020202030204" pitchFamily="34" charset="0"/>
              </a:rPr>
              <a:t> ®</a:t>
            </a:r>
            <a:r>
              <a:rPr lang="de-DE" sz="2800" smtClean="0">
                <a:latin typeface="Arial Narrow" panose="020B0606020202030204" pitchFamily="34" charset="0"/>
              </a:rPr>
              <a:t> CT – Fire Test</a:t>
            </a:r>
            <a:endParaRPr lang="de-DE" sz="2800" dirty="0">
              <a:latin typeface="Arial Narrow" panose="020B0606020202030204" pitchFamily="34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65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</a:rPr>
              <a:t>Who we are – what we do</a:t>
            </a:r>
            <a:endParaRPr lang="de-DE" sz="2800" dirty="0">
              <a:latin typeface="Arial Narrow" panose="020B0606020202030204" pitchFamily="34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37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svt PYRO-SAFE</a:t>
            </a:r>
            <a:r>
              <a:rPr lang="de-DE" sz="2800" baseline="30000" smtClean="0">
                <a:latin typeface="Arial Narrow" panose="020B0606020202030204" pitchFamily="34" charset="0"/>
              </a:rPr>
              <a:t> ®</a:t>
            </a:r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 CT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0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6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svt PYRO-SAFE</a:t>
            </a:r>
            <a:r>
              <a:rPr lang="de-DE" sz="2800" baseline="30000" smtClean="0">
                <a:latin typeface="Arial Narrow" panose="020B0606020202030204" pitchFamily="34" charset="0"/>
              </a:rPr>
              <a:t> ®</a:t>
            </a:r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 CT ML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29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svt PYRO-SAFE</a:t>
            </a:r>
            <a:r>
              <a:rPr lang="de-DE" sz="2800" baseline="30000" smtClean="0">
                <a:latin typeface="Arial Narrow" panose="020B0606020202030204" pitchFamily="34" charset="0"/>
              </a:rPr>
              <a:t> ®</a:t>
            </a:r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 CT ML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18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svt PYRO-SAFE</a:t>
            </a:r>
            <a:r>
              <a:rPr lang="de-DE" sz="2800" baseline="30000" smtClean="0">
                <a:latin typeface="Arial Narrow" panose="020B0606020202030204" pitchFamily="34" charset="0"/>
              </a:rPr>
              <a:t> ®</a:t>
            </a:r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 CT ML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74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svt cable protection system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60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svt PYRO-SAFE</a:t>
            </a:r>
            <a:r>
              <a:rPr lang="de-DE" sz="2800" baseline="30000" smtClean="0">
                <a:latin typeface="Arial Narrow" panose="020B0606020202030204" pitchFamily="34" charset="0"/>
              </a:rPr>
              <a:t> ®</a:t>
            </a:r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 cable protection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30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svt PYRO-SAFE</a:t>
            </a:r>
            <a:r>
              <a:rPr lang="de-DE" sz="2800" baseline="30000" smtClean="0">
                <a:latin typeface="Arial Narrow" panose="020B0606020202030204" pitchFamily="34" charset="0"/>
              </a:rPr>
              <a:t> ®</a:t>
            </a:r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 cable protection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12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svt PYRO-SAFE</a:t>
            </a:r>
            <a:r>
              <a:rPr lang="de-DE" sz="2800" baseline="30000" smtClean="0">
                <a:latin typeface="Arial Narrow" panose="020B0606020202030204" pitchFamily="34" charset="0"/>
              </a:rPr>
              <a:t> ®</a:t>
            </a:r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 cable protection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42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2400" i="1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Arial" charset="0"/>
              </a:rPr>
              <a:t>Advantages of PYRO-SAFE Cable Coating </a:t>
            </a:r>
            <a:r>
              <a:rPr lang="de-DE" sz="2800" smtClean="0">
                <a:latin typeface="Arial" charset="0"/>
                <a:cs typeface="Arial" charset="0"/>
              </a:rPr>
              <a:t>	</a:t>
            </a:r>
            <a:endParaRPr lang="de-DE" sz="2800" dirty="0" smtClean="0">
              <a:latin typeface="Arial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3453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</a:rPr>
              <a:t>Company history and business description</a:t>
            </a:r>
            <a:endParaRPr lang="de-DE" sz="2800" dirty="0"/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0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svt PYRO-SAFE</a:t>
            </a:r>
            <a:r>
              <a:rPr lang="de-DE" sz="2800" baseline="30000" smtClean="0">
                <a:latin typeface="Arial Narrow" panose="020B0606020202030204" pitchFamily="34" charset="0"/>
              </a:rPr>
              <a:t> ®</a:t>
            </a:r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 Flammotect-A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2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svt PYRO-SAFE</a:t>
            </a:r>
            <a:r>
              <a:rPr lang="de-DE" sz="2800" baseline="30000" smtClean="0">
                <a:latin typeface="Arial Narrow" panose="020B0606020202030204" pitchFamily="34" charset="0"/>
              </a:rPr>
              <a:t> ®</a:t>
            </a:r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 Flammotect-A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67325"/>
      </p:ext>
    </p:extLst>
  </p:cSld>
  <p:clrMapOvr>
    <a:masterClrMapping/>
  </p:clrMapOvr>
  <p:transition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svt PYRO-SAFE</a:t>
            </a:r>
            <a:r>
              <a:rPr lang="de-DE" sz="2800" baseline="30000" smtClean="0">
                <a:latin typeface="Arial Narrow" panose="020B0606020202030204" pitchFamily="34" charset="0"/>
              </a:rPr>
              <a:t> ®</a:t>
            </a:r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 Flammotect-A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82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svt PYRO-SAFE</a:t>
            </a:r>
            <a:r>
              <a:rPr lang="de-DE" sz="2800" baseline="30000" smtClean="0">
                <a:latin typeface="Arial Narrow" panose="020B0606020202030204" pitchFamily="34" charset="0"/>
              </a:rPr>
              <a:t> ®</a:t>
            </a:r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 cable bandage system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111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svt PYRO-SAFE</a:t>
            </a:r>
            <a:r>
              <a:rPr lang="de-DE" sz="2800" baseline="30000" smtClean="0">
                <a:latin typeface="Arial Narrow" panose="020B0606020202030204" pitchFamily="34" charset="0"/>
              </a:rPr>
              <a:t> ®</a:t>
            </a:r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 cable bandage system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776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svt PYRO-SAFE</a:t>
            </a:r>
            <a:r>
              <a:rPr lang="de-DE" sz="2800" baseline="30000" smtClean="0">
                <a:latin typeface="Arial Narrow" panose="020B0606020202030204" pitchFamily="34" charset="0"/>
              </a:rPr>
              <a:t> ®</a:t>
            </a:r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 DG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77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svt Cable protection system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0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svt PYRO-SAFE</a:t>
            </a:r>
            <a:r>
              <a:rPr lang="de-DE" sz="2800" baseline="30000" smtClean="0">
                <a:latin typeface="Arial Narrow" panose="020B0606020202030204" pitchFamily="34" charset="0"/>
              </a:rPr>
              <a:t> ®</a:t>
            </a:r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 cable protection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024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svt PYRO-SAFE</a:t>
            </a:r>
            <a:r>
              <a:rPr lang="de-DE" sz="2800" baseline="30000" smtClean="0">
                <a:latin typeface="Arial Narrow" panose="020B0606020202030204" pitchFamily="34" charset="0"/>
              </a:rPr>
              <a:t> ®</a:t>
            </a:r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 cable protection system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40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23082"/>
      </p:ext>
    </p:extLst>
  </p:cSld>
  <p:clrMapOvr>
    <a:masterClrMapping/>
  </p:clrMapOvr>
  <p:transition>
    <p:pull dir="l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</a:rPr>
              <a:t>Facts and numbers (w/o Kuhn Gruppe)</a:t>
            </a:r>
            <a:endParaRPr lang="de-DE" sz="2800" dirty="0">
              <a:latin typeface="Arial Narrow" panose="020B0606020202030204" pitchFamily="34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42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440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93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48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8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7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5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6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6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0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0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</a:rPr>
              <a:t>Facts (w/o Kuhn Gruppe)</a:t>
            </a:r>
            <a:endParaRPr lang="de-DE" sz="2800" dirty="0">
              <a:latin typeface="Arial Narrow" panose="020B0606020202030204" pitchFamily="34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322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642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856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445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144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6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7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353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1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</a:rPr>
              <a:t>Who we are </a:t>
            </a:r>
            <a:endParaRPr lang="de-DE" sz="2800" dirty="0">
              <a:latin typeface="Arial Narrow" panose="020B0606020202030204" pitchFamily="34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48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3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259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671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165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117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2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906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2000" smtClean="0">
                <a:latin typeface="Arial" charset="0"/>
                <a:cs typeface="Arial" charset="0"/>
              </a:rPr>
              <a:t/>
            </a:r>
            <a:br>
              <a:rPr lang="de-DE" sz="2000" smtClean="0">
                <a:latin typeface="Arial" charset="0"/>
                <a:cs typeface="Arial" charset="0"/>
              </a:rPr>
            </a:br>
            <a:endParaRPr lang="de-DE" sz="2000" smtClean="0">
              <a:latin typeface="Arial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2000" smtClean="0">
                <a:latin typeface="Arial" charset="0"/>
                <a:cs typeface="Arial" charset="0"/>
              </a:rPr>
              <a:t/>
            </a:r>
            <a:br>
              <a:rPr lang="de-DE" sz="2000" smtClean="0">
                <a:latin typeface="Arial" charset="0"/>
                <a:cs typeface="Arial" charset="0"/>
              </a:rPr>
            </a:br>
            <a:endParaRPr lang="de-DE" sz="2000" smtClean="0">
              <a:latin typeface="Arial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6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       R&amp;D - knowledge Pool and Think Tank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402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6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References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1- SSEM SUBSTATIONS KSA</a:t>
            </a:r>
            <a:br>
              <a:rPr lang="en-US" dirty="0" smtClean="0"/>
            </a:br>
            <a:r>
              <a:rPr lang="en-US" dirty="0" smtClean="0"/>
              <a:t>    - HENDAWYAH 110KV</a:t>
            </a:r>
            <a:br>
              <a:rPr lang="en-US" dirty="0" smtClean="0"/>
            </a:br>
            <a:r>
              <a:rPr lang="en-US" dirty="0" smtClean="0"/>
              <a:t>     - AIRPORT 380 KH AND MANY SUBSTATIONS</a:t>
            </a:r>
            <a:br>
              <a:rPr lang="en-US" dirty="0" smtClean="0"/>
            </a:br>
            <a:r>
              <a:rPr lang="en-US" dirty="0" smtClean="0"/>
              <a:t>2- Holiday in </a:t>
            </a:r>
            <a:r>
              <a:rPr lang="en-US" dirty="0" err="1" smtClean="0"/>
              <a:t>makkah</a:t>
            </a:r>
            <a:r>
              <a:rPr lang="en-US" dirty="0" smtClean="0"/>
              <a:t> </a:t>
            </a:r>
            <a:r>
              <a:rPr lang="en-US" dirty="0" err="1" smtClean="0"/>
              <a:t>azizyah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     Client : </a:t>
            </a:r>
            <a:r>
              <a:rPr lang="en-US" dirty="0" err="1" smtClean="0"/>
              <a:t>makkah</a:t>
            </a:r>
            <a:r>
              <a:rPr lang="en-US" dirty="0" smtClean="0"/>
              <a:t> real estate co.</a:t>
            </a:r>
            <a:br>
              <a:rPr lang="en-US" dirty="0" smtClean="0"/>
            </a:br>
            <a:r>
              <a:rPr lang="en-US" dirty="0" smtClean="0"/>
              <a:t>3- </a:t>
            </a:r>
            <a:r>
              <a:rPr lang="en-US" dirty="0" err="1" smtClean="0"/>
              <a:t>Dubah</a:t>
            </a:r>
            <a:r>
              <a:rPr lang="en-US" dirty="0" smtClean="0"/>
              <a:t> Green Power Plant.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ar-SA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5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6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References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48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svt holding – quality management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54982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latin typeface="Arial Narrow" panose="020B0606020202030204" pitchFamily="34" charset="0"/>
                <a:cs typeface="Arial" charset="0"/>
              </a:rPr>
              <a:t>Passive / preventive fire protection</a:t>
            </a:r>
            <a:endParaRPr lang="de-DE" sz="2800" dirty="0" smtClean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13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217</Words>
  <Application>Microsoft Office PowerPoint</Application>
  <PresentationFormat>On-screen Show (4:3)</PresentationFormat>
  <Paragraphs>69</Paragraphs>
  <Slides>74</Slides>
  <Notes>0</Notes>
  <HiddenSlides>10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Office Theme</vt:lpstr>
      <vt:lpstr>PowerPoint Presentation</vt:lpstr>
      <vt:lpstr>Who we are – what we do</vt:lpstr>
      <vt:lpstr>Company history and business description</vt:lpstr>
      <vt:lpstr>Facts and numbers (w/o Kuhn Gruppe)</vt:lpstr>
      <vt:lpstr>Facts (w/o Kuhn Gruppe)</vt:lpstr>
      <vt:lpstr>Who we are </vt:lpstr>
      <vt:lpstr>       R&amp;D - knowledge Pool and Think Tank</vt:lpstr>
      <vt:lpstr>svt holding – quality management</vt:lpstr>
      <vt:lpstr>Passive / preventive fire protection</vt:lpstr>
      <vt:lpstr>PYRO-SAFE ® Fire Protection Products</vt:lpstr>
      <vt:lpstr>PYRO-SAFE ® Fire Protection Products</vt:lpstr>
      <vt:lpstr>PYRO-SAFE ® Fire Protection Products</vt:lpstr>
      <vt:lpstr>svt fire penetration seal systems</vt:lpstr>
      <vt:lpstr>svt fire penetration seal systems</vt:lpstr>
      <vt:lpstr>svt PYRO-SAFE ® CT</vt:lpstr>
      <vt:lpstr>svt PYRO-SAFE ® CT</vt:lpstr>
      <vt:lpstr>svt PYRO-SAFE ® CT – Fire Test</vt:lpstr>
      <vt:lpstr>svt PYRO-SAFE ® CT – Fire Test</vt:lpstr>
      <vt:lpstr>svt PYRO-SAFE ® CT – Fire Test</vt:lpstr>
      <vt:lpstr>svt PYRO-SAFE ® CT</vt:lpstr>
      <vt:lpstr>PowerPoint Presentation</vt:lpstr>
      <vt:lpstr>svt PYRO-SAFE ® CT ML</vt:lpstr>
      <vt:lpstr>svt PYRO-SAFE ® CT ML</vt:lpstr>
      <vt:lpstr>svt PYRO-SAFE ® CT ML</vt:lpstr>
      <vt:lpstr>svt cable protection system</vt:lpstr>
      <vt:lpstr>svt PYRO-SAFE ® cable protection</vt:lpstr>
      <vt:lpstr>svt PYRO-SAFE ® cable protection</vt:lpstr>
      <vt:lpstr>svt PYRO-SAFE ® cable protection</vt:lpstr>
      <vt:lpstr>Advantages of PYRO-SAFE Cable Coating  </vt:lpstr>
      <vt:lpstr>svt PYRO-SAFE ® Flammotect-A</vt:lpstr>
      <vt:lpstr>svt PYRO-SAFE ® Flammotect-A</vt:lpstr>
      <vt:lpstr>svt PYRO-SAFE ® Flammotect-A</vt:lpstr>
      <vt:lpstr>svt PYRO-SAFE ® cable bandage system</vt:lpstr>
      <vt:lpstr>svt PYRO-SAFE ® cable bandage system</vt:lpstr>
      <vt:lpstr>svt PYRO-SAFE ® DG</vt:lpstr>
      <vt:lpstr>svt Cable protection system</vt:lpstr>
      <vt:lpstr>svt PYRO-SAFE ® cable protection</vt:lpstr>
      <vt:lpstr>svt PYRO-SAFE ® cable protection system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 </vt:lpstr>
      <vt:lpstr> </vt:lpstr>
      <vt:lpstr>PowerPoint Presentation</vt:lpstr>
      <vt:lpstr>          References    1- SSEM SUBSTATIONS KSA     - HENDAWYAH 110KV      - AIRPORT 380 KH AND MANY SUBSTATIONS 2- Holiday in makkah azizyah.      Client : makkah real estate co. 3- Dubah Green Power Plant.   </vt:lpstr>
      <vt:lpstr>PowerPoint Presentation</vt:lpstr>
      <vt:lpstr>PowerPoint Presentation</vt:lpstr>
      <vt:lpstr>References</vt:lpstr>
    </vt:vector>
  </TitlesOfParts>
  <Company>svt Unternehmensgruppe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Lange, Christoph</dc:creator>
  <cp:lastModifiedBy>c.magic</cp:lastModifiedBy>
  <cp:revision>2</cp:revision>
  <dcterms:created xsi:type="dcterms:W3CDTF">2018-05-31T08:15:12Z</dcterms:created>
  <dcterms:modified xsi:type="dcterms:W3CDTF">2021-01-06T16:09:04Z</dcterms:modified>
</cp:coreProperties>
</file>